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lly, Gillian" userId="b644f70d-0652-4a76-bbbc-a2432cd434c6" providerId="ADAL" clId="{4CC1CB7B-2EF3-4C60-9539-23A8645D71B1}"/>
    <pc:docChg chg="modSld">
      <pc:chgData name="Reilly, Gillian" userId="b644f70d-0652-4a76-bbbc-a2432cd434c6" providerId="ADAL" clId="{4CC1CB7B-2EF3-4C60-9539-23A8645D71B1}" dt="2023-10-08T13:09:47.538" v="1" actId="20577"/>
      <pc:docMkLst>
        <pc:docMk/>
      </pc:docMkLst>
      <pc:sldChg chg="modSp mod">
        <pc:chgData name="Reilly, Gillian" userId="b644f70d-0652-4a76-bbbc-a2432cd434c6" providerId="ADAL" clId="{4CC1CB7B-2EF3-4C60-9539-23A8645D71B1}" dt="2023-10-08T13:09:47.538" v="1" actId="20577"/>
        <pc:sldMkLst>
          <pc:docMk/>
          <pc:sldMk cId="1009175271" sldId="256"/>
        </pc:sldMkLst>
        <pc:spChg chg="mod">
          <ac:chgData name="Reilly, Gillian" userId="b644f70d-0652-4a76-bbbc-a2432cd434c6" providerId="ADAL" clId="{4CC1CB7B-2EF3-4C60-9539-23A8645D71B1}" dt="2023-10-08T13:09:47.538" v="1" actId="20577"/>
          <ac:spMkLst>
            <pc:docMk/>
            <pc:sldMk cId="1009175271" sldId="256"/>
            <ac:spMk id="2" creationId="{29753634-3893-AE7F-6F5B-C2158EB06A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3F60-F72B-488B-D844-091E7B624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B5E95-A299-25D7-79C5-F62A4C14D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202BD-9052-B1CF-BBB7-9377AD76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72A2-B475-DC2F-29F6-F46A9377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988D4-2F65-A0FB-A593-BDE6D557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1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9738-04B6-8B69-9FC9-269675A7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DCDF0-09D8-F29D-BAE0-E0854EFDA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2CFE-2E68-7FBC-0E64-958288EC4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041D3-900D-6435-D1C6-3CCCE56E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E6D7A-4619-6F5E-7459-4750E8D7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1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3636D-5964-D9C2-3E16-73D74D82B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06BF9-DD46-325E-33CC-B89A9D7D9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3F9DD-23E5-3F6C-0043-C78AB7FF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1D883-AB10-D64E-E44C-DFCC0783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3881E-AED1-66B2-521F-032BF614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4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4800-398D-F81C-78E5-7A0A6405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CB20D-E5EA-BE5A-9F3B-6B88C048C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7903E-C50B-D886-8EA7-9464C345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FC66D-A9A5-4E5A-FDDC-C2CDB747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22BFF-7B73-AC62-225A-DD1310E6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8E05-6B21-D50E-9A82-88D22099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CADD9-B7ED-6B49-73B1-4C957F128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9EB05-19D3-B141-E572-6D29E970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A7E9-68E6-3745-C9DC-44A50E3B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08F8C-3655-0E9C-C93B-EC9ED960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8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062-DBB0-C7B4-F1C4-E3C9314B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5ED6F-0FBA-A774-CA8D-108BD94DD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B98B6-536B-4546-663F-B2848902D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310FC-3E7F-A446-1F96-23A3413E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26A0-755E-3D6B-8BA2-A4E98C643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4F5CD-8DEB-98CA-0C47-D3A29F62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60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B337-74C0-D6D2-A33A-FBE680C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664B8-AD7F-0AA4-C315-C17CD799B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7895F-4CD3-D6EB-4C85-654BAF543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D5254-DF19-EA24-FA61-2163B9B4D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34C5D-31B3-C46B-1A38-8E228DFD0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6E4CF-090F-A40D-D208-5371905C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4DA20-96BF-83DC-EBF2-583C9D6A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71C447-50EA-E481-E017-B1902A94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44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5F48-E975-A184-BF56-95BE26FB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9A245-024A-0078-8052-70E6629B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FC60E-408D-1AF0-F403-15ABD9AF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43128-E41B-67B1-6252-4E38E1C9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1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EC5C2-A9F2-06AB-AECB-D7A810D1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BCA1B-BD7E-7CCA-8D36-41BE7F68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0C1A4-03BD-6551-8164-C49C796F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3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708-3A70-117D-86AC-10C8CEEE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567A0-4716-9291-69F5-EFBDED17D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13C56-A9B0-9DE1-0B34-3FCBC35B2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6D693-51D5-B9D6-449D-D6D3855B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6710E-43C8-3220-D1D4-A3398A30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FB1BE-9B7E-8324-D731-EF99CA78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0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87D7-728D-4FC3-1DBC-FAC30484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D9239-E618-4B31-6CC8-9B6DC76C9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A20B-E9F7-04AD-3E6A-CC159E160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D53BF-5E92-E7C1-4618-C7D00D16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220D4-EB09-56F1-EA92-F01D3F85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7B897-BD3E-4955-F654-AA349E7A6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8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EA147-AB2B-E3A9-2CDB-A96FCDDA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24C3-316E-F01B-152A-4BF36984B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570A0-8019-7A4B-6B1C-DF47AAA8F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384-55F8-43FC-92DC-2000545D9E5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2B825-55C1-BD64-1ED2-E5392B463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2A0DA-567B-68B1-F1BF-00F2FE20D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3634-3893-AE7F-6F5B-C2158EB06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#DigiInventors</a:t>
            </a:r>
            <a:br>
              <a:rPr lang="en-GB" dirty="0"/>
            </a:br>
            <a:r>
              <a:rPr lang="en-GB" dirty="0"/>
              <a:t>Challenge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58B3D-3D9B-BFC2-9881-327BDECCA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Entry from</a:t>
            </a:r>
          </a:p>
          <a:p>
            <a:r>
              <a:rPr lang="en-GB" dirty="0"/>
              <a:t>Gillian Reilly, P.5</a:t>
            </a:r>
          </a:p>
          <a:p>
            <a:r>
              <a:rPr lang="en-GB" dirty="0"/>
              <a:t>Woodside Primary, Hamilton, South Lanarkshire Council</a:t>
            </a:r>
          </a:p>
        </p:txBody>
      </p:sp>
    </p:spTree>
    <p:extLst>
      <p:ext uri="{BB962C8B-B14F-4D97-AF65-F5344CB8AC3E}">
        <p14:creationId xmlns:p14="http://schemas.microsoft.com/office/powerpoint/2010/main" val="100917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A936-70C5-BFBA-BD4F-30FE1A351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What is my idea and how does it work?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06F3-FB6E-96CD-B035-5C3A64DE9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What health and care problem does my idea solve? And why is this important to the health and care of young people? </a:t>
            </a:r>
          </a:p>
        </p:txBody>
      </p:sp>
    </p:spTree>
    <p:extLst>
      <p:ext uri="{BB962C8B-B14F-4D97-AF65-F5344CB8AC3E}">
        <p14:creationId xmlns:p14="http://schemas.microsoft.com/office/powerpoint/2010/main" val="127078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6F0C-F046-D2CB-BDDB-13FB77F6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Images of my digital technology solution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F6F7384-9B3A-B3A6-C4B9-C812CECE9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627" y="1793897"/>
            <a:ext cx="5078408" cy="24447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CF369B-6D77-9EE0-0096-C7C9F0CAE6F7}"/>
              </a:ext>
            </a:extLst>
          </p:cNvPr>
          <p:cNvSpPr txBox="1"/>
          <p:nvPr/>
        </p:nvSpPr>
        <p:spPr>
          <a:xfrm>
            <a:off x="733426" y="1843088"/>
            <a:ext cx="4305300" cy="2138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7596D-5BAE-859E-73F7-76E7EB1C83E6}"/>
              </a:ext>
            </a:extLst>
          </p:cNvPr>
          <p:cNvSpPr txBox="1"/>
          <p:nvPr/>
        </p:nvSpPr>
        <p:spPr>
          <a:xfrm>
            <a:off x="885826" y="1995488"/>
            <a:ext cx="4305300" cy="2138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42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A936-70C5-BFBA-BD4F-30FE1A351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How does my idea apply digital technology and how does it include features that benefit the environment and contribute to achieving net zero carbon emissions?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06F3-FB6E-96CD-B035-5C3A64DE9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Could my idea be made available to all young people? If so, how?</a:t>
            </a:r>
          </a:p>
        </p:txBody>
      </p:sp>
    </p:spTree>
    <p:extLst>
      <p:ext uri="{BB962C8B-B14F-4D97-AF65-F5344CB8AC3E}">
        <p14:creationId xmlns:p14="http://schemas.microsoft.com/office/powerpoint/2010/main" val="188907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A936-70C5-BFBA-BD4F-30FE1A351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Why do I think my idea should win?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06F3-FB6E-96CD-B035-5C3A64DE9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What do I think my idea needs to make it a reality?</a:t>
            </a:r>
          </a:p>
        </p:txBody>
      </p:sp>
    </p:spTree>
    <p:extLst>
      <p:ext uri="{BB962C8B-B14F-4D97-AF65-F5344CB8AC3E}">
        <p14:creationId xmlns:p14="http://schemas.microsoft.com/office/powerpoint/2010/main" val="2355367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125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#DigiInventors Challenge 2024</vt:lpstr>
      <vt:lpstr>PowerPoint Presentation</vt:lpstr>
      <vt:lpstr>Images of my digital technology solution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DigiInventors Challenge 2023</dc:title>
  <dc:creator>Reilly, Gillian</dc:creator>
  <cp:lastModifiedBy>Grant Reilly</cp:lastModifiedBy>
  <cp:revision>2</cp:revision>
  <dcterms:created xsi:type="dcterms:W3CDTF">2022-10-04T12:15:29Z</dcterms:created>
  <dcterms:modified xsi:type="dcterms:W3CDTF">2023-11-14T10:12:10Z</dcterms:modified>
</cp:coreProperties>
</file>